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7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0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8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7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0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0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7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0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E8C7-F1A8-4622-9260-41574F3457D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360DC-55D5-490A-839E-2C3C4DA53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9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Amanda Cerny\AppData\Local\Microsoft\Windows\Temporary Internet Files\Content.IE5\5HVFS350\MC9002168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237" y="2981875"/>
            <a:ext cx="4957557" cy="381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manda Cerny\AppData\Local\Microsoft\Windows\Temporary Internet Files\Content.IE5\M1FZA7ND\MC900445692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27149">
            <a:off x="7324196" y="-716727"/>
            <a:ext cx="2409296" cy="547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manda Cerny\AppData\Local\Microsoft\Windows\Temporary Internet Files\Content.IE5\KSUVG33W\MP90031439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980" y="1950590"/>
            <a:ext cx="4232275" cy="5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manda Cerny\AppData\Local\Microsoft\Windows\Temporary Internet Files\Content.IE5\KRQ8F1PE\MC90043704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26026"/>
            <a:ext cx="2671763" cy="267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manda Cerny\AppData\Local\Microsoft\Windows\Temporary Internet Files\Content.IE5\KRQ8F1PE\MC900441788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610229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manda Cerny\AppData\Local\Microsoft\Windows\Temporary Internet Files\Content.IE5\O8YMM6AS\MC900436754[1].w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"/>
            <a:ext cx="3762894" cy="205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manda Cerny\AppData\Local\Microsoft\Windows\Temporary Internet Files\Content.IE5\ZFLM0N4G\MC900305611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911" y="-30480"/>
            <a:ext cx="3929489" cy="337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manda Cerny\AppData\Local\Microsoft\Windows\Temporary Internet Files\Content.IE5\GRLZF21I\MC900440408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58" y="1557803"/>
            <a:ext cx="3120079" cy="31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96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966207"/>
              </p:ext>
            </p:extLst>
          </p:nvPr>
        </p:nvGraphicFramePr>
        <p:xfrm>
          <a:off x="29497" y="838200"/>
          <a:ext cx="9144000" cy="533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762001">
                <a:tc>
                  <a:txBody>
                    <a:bodyPr/>
                    <a:lstStyle/>
                    <a:p>
                      <a:r>
                        <a:rPr lang="en-US" dirty="0" smtClean="0"/>
                        <a:t>Similes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Metaphors</a:t>
                      </a:r>
                      <a:endParaRPr lang="en-US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Ohio is as flat as a pancake.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The lighthouse is a giant standing tall.</a:t>
                      </a:r>
                      <a:endParaRPr lang="en-US" sz="4800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Kayaking is as peaceful as a nap.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My dog Elsie is a</a:t>
                      </a:r>
                      <a:r>
                        <a:rPr lang="en-US" sz="4800" baseline="0" dirty="0" smtClean="0"/>
                        <a:t> comedian, always making me laugh.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61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Genesis10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Cerny</dc:creator>
  <cp:lastModifiedBy>Amanda Cerny</cp:lastModifiedBy>
  <cp:revision>3</cp:revision>
  <dcterms:created xsi:type="dcterms:W3CDTF">2014-04-09T01:36:47Z</dcterms:created>
  <dcterms:modified xsi:type="dcterms:W3CDTF">2014-04-09T02:31:40Z</dcterms:modified>
</cp:coreProperties>
</file>